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7C80"/>
    <a:srgbClr val="FFCC99"/>
    <a:srgbClr val="FF505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11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00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87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17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71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2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7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0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47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34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4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6FA0-6AE0-418C-B418-96E19A7A5688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1D34-B361-4636-B8E8-22ECD71E2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9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CA77BA-6581-5840-57A3-FE0F89A6D145}"/>
              </a:ext>
            </a:extLst>
          </p:cNvPr>
          <p:cNvSpPr/>
          <p:nvPr/>
        </p:nvSpPr>
        <p:spPr>
          <a:xfrm>
            <a:off x="6854" y="-1"/>
            <a:ext cx="7559675" cy="2168247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DD3D-3DBA-3404-0D63-75E5CBF2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63786"/>
            <a:ext cx="7566529" cy="170446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当院ではハワイ出産の方の送り出し、帰国後ケアもお引き受けしております。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 descr="花の絵&#10;&#10;自動的に生成された説明">
            <a:extLst>
              <a:ext uri="{FF2B5EF4-FFF2-40B4-BE49-F238E27FC236}">
                <a16:creationId xmlns:a16="http://schemas.microsoft.com/office/drawing/2014/main" id="{618B0801-56E6-2997-5DD2-3B1D776C7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2387"/>
          <a:stretch/>
        </p:blipFill>
        <p:spPr>
          <a:xfrm flipV="1">
            <a:off x="1201554" y="6008913"/>
            <a:ext cx="6358121" cy="4682899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2B757E-BCC6-9D21-B42E-F02E79C14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4" y="2518337"/>
            <a:ext cx="6745145" cy="31960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経過が順調で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33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週でハワイ渡航が可能な方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妊婦健診と妊娠時の検査はなるべく当院でお願いします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経過を紹介状にまとめ、ハワイ渡航後はカピオラニ病院で妊婦健診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出産はカピオラニ病院、担当は日本人（日系人）ドクター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出産後の手続きはハワイ業者（ブルームーン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bluemoon.usa@gmail.com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）が行います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産後２ヶ月から１年間の健診は当院で行います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8BE0939-CE2B-92AF-2046-4E2D8074E040}"/>
              </a:ext>
            </a:extLst>
          </p:cNvPr>
          <p:cNvSpPr txBox="1">
            <a:spLocks/>
          </p:cNvSpPr>
          <p:nvPr/>
        </p:nvSpPr>
        <p:spPr>
          <a:xfrm>
            <a:off x="479971" y="7797394"/>
            <a:ext cx="3299866" cy="1105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ja-JP" altLang="en-US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お問合せ、受診相談はまず</a:t>
            </a:r>
            <a:br>
              <a:rPr lang="en-US" altLang="ja-JP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03-3538-0270</a:t>
            </a:r>
            <a:r>
              <a:rPr lang="ja-JP" altLang="en-US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にご予約を</a:t>
            </a:r>
            <a:br>
              <a:rPr lang="en-US" altLang="ja-JP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（ご家族同伴可）</a:t>
            </a:r>
            <a:endParaRPr lang="en-US" altLang="ja-JP" sz="1600" b="1" dirty="0">
              <a:solidFill>
                <a:srgbClr val="FF5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600" b="1" dirty="0">
              <a:solidFill>
                <a:srgbClr val="FF5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>
              <a:solidFill>
                <a:srgbClr val="FF5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ja-JP" altLang="en-US" sz="1600" b="1" dirty="0">
              <a:solidFill>
                <a:srgbClr val="FF5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1C2353F-22B3-2FF7-034E-C61F0C8C2E03}"/>
              </a:ext>
            </a:extLst>
          </p:cNvPr>
          <p:cNvSpPr/>
          <p:nvPr/>
        </p:nvSpPr>
        <p:spPr>
          <a:xfrm>
            <a:off x="1513118" y="6187536"/>
            <a:ext cx="765313" cy="715617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A6A3DDA-8073-40FE-1380-24C224D5D138}"/>
              </a:ext>
            </a:extLst>
          </p:cNvPr>
          <p:cNvSpPr/>
          <p:nvPr/>
        </p:nvSpPr>
        <p:spPr>
          <a:xfrm>
            <a:off x="390519" y="6827465"/>
            <a:ext cx="1051544" cy="100930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90F8D3ED-990A-7154-0560-3D08D7A6D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5534" r="6361" b="8070"/>
          <a:stretch/>
        </p:blipFill>
        <p:spPr>
          <a:xfrm>
            <a:off x="4071836" y="7276465"/>
            <a:ext cx="2282502" cy="23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122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当院ではハワイ出産の方の送り出し、帰国後ケアもお引き受けしております。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当院ではハワイ出産の方の送り出し、帰国後ケアもお引き受けおります。</dc:title>
  <dc:creator>対馬ルリ子</dc:creator>
  <cp:lastModifiedBy>対馬ルリ子</cp:lastModifiedBy>
  <cp:revision>10</cp:revision>
  <cp:lastPrinted>2023-02-04T05:58:15Z</cp:lastPrinted>
  <dcterms:created xsi:type="dcterms:W3CDTF">2023-02-04T05:16:04Z</dcterms:created>
  <dcterms:modified xsi:type="dcterms:W3CDTF">2023-02-04T06:03:02Z</dcterms:modified>
</cp:coreProperties>
</file>